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A435E-DA10-4620-AA2B-4D7C9ADB5443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645C8-C6FC-473D-A9DC-DDBBCA2EB6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90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645C8-C6FC-473D-A9DC-DDBBCA2EB69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26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59D71-8039-448D-AA24-FE6D53FE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6970CFF-1F2C-4C23-B8E7-D81D956B5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CE6DDA-C5DE-46FF-9197-35D9777E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F3778F-1736-4588-ACF8-3F965F38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04F8D7-08DD-4D47-AD08-C36493B9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05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8F3205-9948-40FF-85F8-EFADD721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F22CB1-C463-4DD0-B8C2-F53FB2F25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A455EE-6135-4472-8FF9-A422C808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539BD1-7711-4FAD-9B42-EFA0A552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092033-CDBD-4754-9EB4-608A0ACC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84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B0D3579-22F4-4E38-9507-5B4B550B8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0795B2-3FD7-4927-8DE6-5D541F2B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75E28D-EA24-4CE1-820C-B60F0ABF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9AF7DC9-38AE-4476-8DFE-4233DD20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459F5B-0154-4F4E-A3AF-B592B765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50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559AF2-9EF7-4BE1-9F7B-94CCD3CE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E30A26-578C-4761-8C4E-7588E768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B7AD31-2448-493B-A1F9-92D9DE3D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C2DEF4-7658-44CB-AADC-C23D0077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8F3331-D10B-4867-A282-7BAFA6F2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92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58229E-00A0-4A7C-B5EF-69CAFFFC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7D10B4-C1AA-4A5C-9406-D87D5F1BD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ECFBD6-FC94-412E-9AE5-EDBEC44F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0F06D6-B9F6-444A-92D1-1B8A8EC1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D7DAA3-63A5-487D-A7D5-E1EFEDC6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6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432D27-FEB4-4601-9FC8-BD66C04A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783FA1-DF0A-4051-9F1F-194BB90F5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AD9C0DC-81CD-48D3-A61F-CD4BCC040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EABD55-91D2-415C-8CF4-ADABF469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01B9C0-DCA7-4827-B036-C9ACEA38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B259B5E-BB97-4104-8A81-9DC22D34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60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72AAAE-0731-4B52-A279-A8BCB8A56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A9DC747-A997-4158-B9B0-15EF12633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CD081D3-CD4C-4445-A66D-D33142341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68C6C8B-F821-462C-BA33-0465F8AB3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3AC0ABC-5162-492B-947B-48AAD37C5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EE36200-FDD1-473E-B6AD-A4E00DBE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7900884-6988-409D-955A-9054C21C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7371F1E-30A4-48B7-A705-F4D5FDFE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960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5385A7-89F1-419D-9382-55339B8B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992AA16-0379-4791-AF59-8C9E51F7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3B81588-C787-4D9C-B7B3-5DD15233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A1B3642-EDF7-41F4-BF07-1D85ED7C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60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34230AE-F8AD-4B6F-B17A-DCB3DA0C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084DCF7-62E0-4D49-A4CE-835461BF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A2DB0E-B1A0-4B3F-B467-CA5603ED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71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B811E1-E684-4033-9D28-03C431A1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2E5F12-C769-4125-B8C3-4B14CEF11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632A907-6D1E-4D58-9B4A-B63E36FE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0218DC-D738-4694-8883-CD688EB1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760C8A-159B-4519-BD22-D0EC26D6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DCDF3B6-B6B7-416E-998C-F526E90C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43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55AA73-C7ED-4DF0-A388-B9D5E84A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800E0B6-4C6F-4EA2-A91B-26853C6CD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54BAF0A-3429-44D3-B9EF-290FC8DB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AD21AFA-EFB6-4E8B-9E99-629AA69B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6D0211-CAE4-413B-B839-37EE0F30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350168-17F0-40C6-B1D3-09BB1905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33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1998F7B-70DA-4D9C-8FBA-0D366E1A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AC1851-C539-4CAC-BE35-DB6AA16E4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CD11ED-063F-4885-8EDB-A460C6B68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9309-550D-4B55-80D0-90285FDE0942}" type="datetimeFigureOut">
              <a:rPr lang="tr-TR" smtClean="0"/>
              <a:t>16.07.2021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79BBF4-2BB8-4061-BD25-C201C3D90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B0C2B2-2816-41C6-9C7B-AFAF44ECB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C85B-2FB2-4894-ADD4-180982E90F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0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5423" y="2479743"/>
            <a:ext cx="3052190" cy="2344048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Adayların İlk olarak yandaki ekrandan  sürekli aktif kullanacağı mail adresi ile sisteme kaydolması gerekmektedir.</a:t>
            </a:r>
          </a:p>
        </p:txBody>
      </p:sp>
      <p:pic>
        <p:nvPicPr>
          <p:cNvPr id="10" name="Resim 9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13C2CE5-F670-4BCC-B83B-18E0993C7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7" y="1126434"/>
            <a:ext cx="8462291" cy="6045247"/>
          </a:xfrm>
          <a:prstGeom prst="rect">
            <a:avLst/>
          </a:prstGeom>
        </p:spPr>
      </p:pic>
      <p:sp>
        <p:nvSpPr>
          <p:cNvPr id="11" name="Ok: Sağ 10">
            <a:extLst>
              <a:ext uri="{FF2B5EF4-FFF2-40B4-BE49-F238E27FC236}">
                <a16:creationId xmlns:a16="http://schemas.microsoft.com/office/drawing/2014/main" id="{9D8E7444-3E5B-43A5-B7B9-44D866C0D095}"/>
              </a:ext>
            </a:extLst>
          </p:cNvPr>
          <p:cNvSpPr/>
          <p:nvPr/>
        </p:nvSpPr>
        <p:spPr>
          <a:xfrm flipH="1">
            <a:off x="8196469" y="2837553"/>
            <a:ext cx="698956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8196468" y="3349488"/>
            <a:ext cx="698955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3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1B8C538-7B80-4892-BF09-3AC27CE43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4" y="1574647"/>
            <a:ext cx="7133605" cy="524813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6221" y="2469011"/>
            <a:ext cx="3906175" cy="1427128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Adaylar İletişim bilgilerini zorunlu alanlara girmelidirler.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622328" flipH="1">
            <a:off x="6185312" y="3322298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DF683478-C74D-4AFE-9340-BDCC7BDEBBA2}"/>
              </a:ext>
            </a:extLst>
          </p:cNvPr>
          <p:cNvSpPr/>
          <p:nvPr/>
        </p:nvSpPr>
        <p:spPr>
          <a:xfrm flipH="1">
            <a:off x="3043657" y="5013728"/>
            <a:ext cx="4746876" cy="1915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lt Başlık 2">
            <a:extLst>
              <a:ext uri="{FF2B5EF4-FFF2-40B4-BE49-F238E27FC236}">
                <a16:creationId xmlns:a16="http://schemas.microsoft.com/office/drawing/2014/main" id="{FD2C28D0-3792-4A81-B834-C2DC0D4FCDD6}"/>
              </a:ext>
            </a:extLst>
          </p:cNvPr>
          <p:cNvSpPr txBox="1">
            <a:spLocks/>
          </p:cNvSpPr>
          <p:nvPr/>
        </p:nvSpPr>
        <p:spPr>
          <a:xfrm>
            <a:off x="8012990" y="4660380"/>
            <a:ext cx="3436888" cy="1427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/>
              <a:t>Tüm zorunlu alanlar doldurulup kaydet butonu ile diğer sayfaya geçilir.</a:t>
            </a:r>
          </a:p>
        </p:txBody>
      </p:sp>
    </p:spTree>
    <p:extLst>
      <p:ext uri="{BB962C8B-B14F-4D97-AF65-F5344CB8AC3E}">
        <p14:creationId xmlns:p14="http://schemas.microsoft.com/office/powerpoint/2010/main" val="34336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A8A661F-8E06-4216-B1BC-0AF31022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1" y="1273495"/>
            <a:ext cx="7540341" cy="550657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8783" y="1417084"/>
            <a:ext cx="3836409" cy="1061073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Lise diplomanız ve onaylı Türkçeye çevirisini buradan yükleyiniz.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19973207" flipH="1">
            <a:off x="7116057" y="2988786"/>
            <a:ext cx="2724158" cy="1898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36F242E6-A0A0-4B79-9A22-4900F62032C4}"/>
              </a:ext>
            </a:extLst>
          </p:cNvPr>
          <p:cNvSpPr/>
          <p:nvPr/>
        </p:nvSpPr>
        <p:spPr>
          <a:xfrm rot="19548827" flipH="1">
            <a:off x="7051164" y="5557309"/>
            <a:ext cx="1020418" cy="2208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1D1D24C6-57F8-435C-AEB0-BA86A89EF8F4}"/>
              </a:ext>
            </a:extLst>
          </p:cNvPr>
          <p:cNvSpPr/>
          <p:nvPr/>
        </p:nvSpPr>
        <p:spPr>
          <a:xfrm rot="21364103" flipH="1">
            <a:off x="7075994" y="4886332"/>
            <a:ext cx="832411" cy="1881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40A5CF48-F4E2-48FE-8F01-A7A18E910B27}"/>
              </a:ext>
            </a:extLst>
          </p:cNvPr>
          <p:cNvSpPr/>
          <p:nvPr/>
        </p:nvSpPr>
        <p:spPr>
          <a:xfrm rot="20654055" flipH="1">
            <a:off x="6889462" y="5088857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lt Başlık 2">
            <a:extLst>
              <a:ext uri="{FF2B5EF4-FFF2-40B4-BE49-F238E27FC236}">
                <a16:creationId xmlns:a16="http://schemas.microsoft.com/office/drawing/2014/main" id="{90429BEC-FE05-4DDE-9E10-43CA425FCEB5}"/>
              </a:ext>
            </a:extLst>
          </p:cNvPr>
          <p:cNvSpPr txBox="1">
            <a:spLocks/>
          </p:cNvSpPr>
          <p:nvPr/>
        </p:nvSpPr>
        <p:spPr>
          <a:xfrm>
            <a:off x="8206587" y="4693834"/>
            <a:ext cx="2936135" cy="99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/>
              <a:t>Sistemin</a:t>
            </a:r>
            <a:r>
              <a:rPr lang="tr-TR" dirty="0"/>
              <a:t> </a:t>
            </a:r>
            <a:r>
              <a:rPr lang="tr-TR" sz="2000" dirty="0"/>
              <a:t>belirttiği zorunlu alanlar doldurulacaktır.</a:t>
            </a:r>
            <a:endParaRPr lang="tr-TR" dirty="0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8AB589C3-F126-4853-AC26-170586D249B2}"/>
              </a:ext>
            </a:extLst>
          </p:cNvPr>
          <p:cNvSpPr/>
          <p:nvPr/>
        </p:nvSpPr>
        <p:spPr>
          <a:xfrm rot="19973207" flipH="1">
            <a:off x="6927952" y="5314582"/>
            <a:ext cx="1052060" cy="2149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EB58DCD1-FB20-4C81-9299-B618E7F1F339}"/>
              </a:ext>
            </a:extLst>
          </p:cNvPr>
          <p:cNvSpPr/>
          <p:nvPr/>
        </p:nvSpPr>
        <p:spPr>
          <a:xfrm rot="1118724" flipH="1">
            <a:off x="6985909" y="4627437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lt Başlık 2">
            <a:extLst>
              <a:ext uri="{FF2B5EF4-FFF2-40B4-BE49-F238E27FC236}">
                <a16:creationId xmlns:a16="http://schemas.microsoft.com/office/drawing/2014/main" id="{643FDDCA-9C38-41DD-AF84-FAD5D8DCC058}"/>
              </a:ext>
            </a:extLst>
          </p:cNvPr>
          <p:cNvSpPr txBox="1">
            <a:spLocks/>
          </p:cNvSpPr>
          <p:nvPr/>
        </p:nvSpPr>
        <p:spPr>
          <a:xfrm>
            <a:off x="7993902" y="5588906"/>
            <a:ext cx="3836409" cy="1181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/>
              <a:t>Tüm zorunlu alanları doldurup kaydet butonu ile diğer sayfaya geçilir.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68535104-E1F9-4E45-BB45-78750D30A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149" y="1349595"/>
            <a:ext cx="556591" cy="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08FAC9A2-DEFA-4FC0-B618-5526B1101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9" y="1447879"/>
            <a:ext cx="7492343" cy="533219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5557" y="3604591"/>
            <a:ext cx="3165568" cy="1139687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Yerleştirme için kullanılacak olan sınav ve ülke seçimi yapılır.</a:t>
            </a:r>
            <a:endParaRPr lang="tr-TR" dirty="0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7146273" y="4028630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DE18E06-12BD-4A10-897B-8277EF70C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357" y="1512950"/>
            <a:ext cx="556591" cy="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CC33B0A-85E8-4870-8B86-FCBDB2740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8" y="1226857"/>
            <a:ext cx="7890353" cy="559709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9930" y="1401109"/>
            <a:ext cx="3274723" cy="1788250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Sınav sonuç belgenizi (</a:t>
            </a:r>
            <a:r>
              <a:rPr lang="tr-TR" sz="2000" dirty="0" err="1"/>
              <a:t>Örn</a:t>
            </a:r>
            <a:r>
              <a:rPr lang="tr-TR" sz="2000" dirty="0"/>
              <a:t>. YÖS vs.. sonuç belgesi) sol tarafta belirtilen kısımdan yüklenir.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636808" flipH="1">
            <a:off x="7676539" y="4093304"/>
            <a:ext cx="1434699" cy="2091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750E0FC0-C14D-458A-A997-15C6FE5E7B8A}"/>
              </a:ext>
            </a:extLst>
          </p:cNvPr>
          <p:cNvSpPr/>
          <p:nvPr/>
        </p:nvSpPr>
        <p:spPr>
          <a:xfrm rot="19868443" flipH="1">
            <a:off x="5014532" y="3146212"/>
            <a:ext cx="3992479" cy="1622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F7CC545A-33A9-4324-B859-AF77E43A1D87}"/>
              </a:ext>
            </a:extLst>
          </p:cNvPr>
          <p:cNvSpPr txBox="1">
            <a:spLocks/>
          </p:cNvSpPr>
          <p:nvPr/>
        </p:nvSpPr>
        <p:spPr>
          <a:xfrm>
            <a:off x="9086590" y="3234631"/>
            <a:ext cx="2936135" cy="10767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/>
              <a:t>Sistemin belirttiği zorunlu alanlar doldurulacaktır. Not sistemi 100 lük olarak seçilecektir.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D3A22913-006C-4EA3-A255-3AF95AE325A4}"/>
              </a:ext>
            </a:extLst>
          </p:cNvPr>
          <p:cNvSpPr/>
          <p:nvPr/>
        </p:nvSpPr>
        <p:spPr>
          <a:xfrm rot="20893441" flipH="1">
            <a:off x="4770957" y="4175473"/>
            <a:ext cx="4399642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lt Başlık 2">
            <a:extLst>
              <a:ext uri="{FF2B5EF4-FFF2-40B4-BE49-F238E27FC236}">
                <a16:creationId xmlns:a16="http://schemas.microsoft.com/office/drawing/2014/main" id="{A970B46F-D817-4DB2-8D06-0AB6968437CB}"/>
              </a:ext>
            </a:extLst>
          </p:cNvPr>
          <p:cNvSpPr txBox="1">
            <a:spLocks/>
          </p:cNvSpPr>
          <p:nvPr/>
        </p:nvSpPr>
        <p:spPr>
          <a:xfrm>
            <a:off x="9005510" y="4560035"/>
            <a:ext cx="2936135" cy="107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/>
              <a:t>Ekle butonu ile sisteme sınav sonuç belgesi eklenmelidir.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7F6A674F-895D-40D1-8ACC-D176647F2FC9}"/>
              </a:ext>
            </a:extLst>
          </p:cNvPr>
          <p:cNvSpPr/>
          <p:nvPr/>
        </p:nvSpPr>
        <p:spPr>
          <a:xfrm rot="21202034" flipH="1">
            <a:off x="4604260" y="5206931"/>
            <a:ext cx="4399642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A9C9875F-5154-45E6-B180-03336358575B}"/>
              </a:ext>
            </a:extLst>
          </p:cNvPr>
          <p:cNvSpPr/>
          <p:nvPr/>
        </p:nvSpPr>
        <p:spPr>
          <a:xfrm rot="21444091" flipH="1">
            <a:off x="4062170" y="6133121"/>
            <a:ext cx="5047153" cy="2405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lt Başlık 2">
            <a:extLst>
              <a:ext uri="{FF2B5EF4-FFF2-40B4-BE49-F238E27FC236}">
                <a16:creationId xmlns:a16="http://schemas.microsoft.com/office/drawing/2014/main" id="{9E833EB5-B96F-4DA4-9DB9-19980D088C44}"/>
              </a:ext>
            </a:extLst>
          </p:cNvPr>
          <p:cNvSpPr txBox="1">
            <a:spLocks/>
          </p:cNvSpPr>
          <p:nvPr/>
        </p:nvSpPr>
        <p:spPr>
          <a:xfrm>
            <a:off x="9157910" y="5706347"/>
            <a:ext cx="2936135" cy="107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/>
              <a:t>Tüm zorunlu alanlar doldurulup kaydet butonu ile diğer sayfaya geçilir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B6BEC745-072C-49E4-B770-8FA9128EE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211" y="1334689"/>
            <a:ext cx="556591" cy="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9" grpId="0" animBg="1"/>
      <p:bldP spid="10" grpId="0"/>
      <p:bldP spid="11" grpId="0" animBg="1"/>
      <p:bldP spid="13" grpId="0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DA85F1A1-550E-4A52-A99D-38291530F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5" y="1621250"/>
            <a:ext cx="8738414" cy="515882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0697" y="3582193"/>
            <a:ext cx="2966029" cy="2344048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Ekrandaki gözüken onaydan sonra tamam butonuna basılır. Ardından kaydet butonu ile sonraki sayfaya geçilir.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079384" flipH="1">
            <a:off x="8324022" y="5126860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4B1607D-9A4A-4EFD-B6C4-884F2E737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643" y="1687510"/>
            <a:ext cx="768625" cy="7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3FAF2DF-50BC-4F4E-A91A-05648A713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" y="1352020"/>
            <a:ext cx="8315528" cy="543889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898" y="3635202"/>
            <a:ext cx="3579882" cy="2344048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Yanda gözüken ekrandan adaylar tercihlerini yapacaktır. (En fazla 5 tercih yapılabilecektir)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5803034" y="3803374"/>
            <a:ext cx="2562688" cy="1868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2E34311-0C9C-4893-B14A-26EAE6C9C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463" y="1480466"/>
            <a:ext cx="556591" cy="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5CCFC05-868F-4EC5-A74F-0EAF47F2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" y="1365271"/>
            <a:ext cx="8162793" cy="541031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6243466" y="4257394"/>
            <a:ext cx="2343979" cy="200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lt Başlık 2">
            <a:extLst>
              <a:ext uri="{FF2B5EF4-FFF2-40B4-BE49-F238E27FC236}">
                <a16:creationId xmlns:a16="http://schemas.microsoft.com/office/drawing/2014/main" id="{3C744605-F940-4DB9-8D4F-631F995EDE13}"/>
              </a:ext>
            </a:extLst>
          </p:cNvPr>
          <p:cNvSpPr txBox="1">
            <a:spLocks/>
          </p:cNvSpPr>
          <p:nvPr/>
        </p:nvSpPr>
        <p:spPr>
          <a:xfrm>
            <a:off x="8905460" y="3820733"/>
            <a:ext cx="3179902" cy="1273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/>
              <a:t>Tercihler tek tek sisteme ekle butonu ile eklenmelidir.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9C7ABBB-BB58-43F6-8B05-FA752659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219" y="1480466"/>
            <a:ext cx="556591" cy="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7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5CCFC05-868F-4EC5-A74F-0EAF47F2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" y="1365271"/>
            <a:ext cx="8162793" cy="541031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5644" y="3237637"/>
            <a:ext cx="2936135" cy="2344048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Sisteme girilen bilgilerin doğru olduğunu beyan eden buton işaretlenir ve altındaki tamam butonu ile başvuru işlemi sonlandırılır.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742943" flipH="1" flipV="1">
            <a:off x="851141" y="5044949"/>
            <a:ext cx="8201494" cy="156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9ACEC34-4E8A-4710-BE6D-5408236F2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218" y="1467211"/>
            <a:ext cx="556591" cy="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5218" y="3290645"/>
            <a:ext cx="3066561" cy="2344048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Ekrandaki Kayıt yapıldı yazısı ile başvurunuz tamamlanmış olur.</a:t>
            </a: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8A9986D7-5A19-416E-8176-B72E907C9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6" y="1356668"/>
            <a:ext cx="7071172" cy="5501331"/>
          </a:xfrm>
          <a:prstGeom prst="rect">
            <a:avLst/>
          </a:prstGeom>
        </p:spPr>
      </p:pic>
      <p:sp>
        <p:nvSpPr>
          <p:cNvPr id="9" name="Ok: Sağ 8">
            <a:extLst>
              <a:ext uri="{FF2B5EF4-FFF2-40B4-BE49-F238E27FC236}">
                <a16:creationId xmlns:a16="http://schemas.microsoft.com/office/drawing/2014/main" id="{781C1C9A-DE2D-4E2F-A592-167CCB024381}"/>
              </a:ext>
            </a:extLst>
          </p:cNvPr>
          <p:cNvSpPr/>
          <p:nvPr/>
        </p:nvSpPr>
        <p:spPr>
          <a:xfrm rot="20742943" flipH="1" flipV="1">
            <a:off x="851141" y="5044949"/>
            <a:ext cx="8201494" cy="156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8B2F5A4-F5A3-4A85-9D11-8492D2B6B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809" y="1406261"/>
            <a:ext cx="556591" cy="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553AB53-1810-4119-A5C7-C918A2263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4" y="1712049"/>
            <a:ext cx="8696325" cy="506802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7239" y="2548523"/>
            <a:ext cx="3113847" cy="989807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Sistem size başvurunuzun tamamlandığına dair onay maili gönderecektir. 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6614490" y="3538330"/>
            <a:ext cx="2461153" cy="1822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8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478" y="2763831"/>
            <a:ext cx="2936135" cy="1346523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Kullanıcı bilgilerinin mail adresinize gönderildiğine dair sistem size uyarı verecektir.</a:t>
            </a:r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B5E1F3A-2ABA-427B-B392-3F7075001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7" y="1577009"/>
            <a:ext cx="8697019" cy="5756598"/>
          </a:xfrm>
          <a:prstGeom prst="rect">
            <a:avLst/>
          </a:prstGeom>
        </p:spPr>
      </p:pic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8183217" y="4051853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6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4817" y="1885915"/>
            <a:ext cx="7818782" cy="2029137"/>
          </a:xfrm>
        </p:spPr>
        <p:txBody>
          <a:bodyPr>
            <a:normAutofit/>
          </a:bodyPr>
          <a:lstStyle/>
          <a:p>
            <a:r>
              <a:rPr lang="tr-TR" dirty="0"/>
              <a:t>Değerli adaylar </a:t>
            </a:r>
          </a:p>
          <a:p>
            <a:r>
              <a:rPr lang="tr-TR" dirty="0"/>
              <a:t>Osmaniye Korkut Ata Üniversitesi’nin bir öğrencisi olarak sizleri aramızda görmekten mutluluk duyacağız. </a:t>
            </a:r>
          </a:p>
          <a:p>
            <a:r>
              <a:rPr lang="tr-TR" dirty="0"/>
              <a:t>En kısa sürede aramızda olmanız dileğiyle…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910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E7F50BB4-D5D1-4EA9-90CD-455AE163F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0" y="1510447"/>
            <a:ext cx="6856324" cy="59488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7410" y="2174943"/>
            <a:ext cx="3179554" cy="1429649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Bu aşamadan sonraki tüm işlemlerde kullanacağınız şifreniz aktif mail adresinize gönderilecektir.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9D8E7444-3E5B-43A5-B7B9-44D866C0D095}"/>
              </a:ext>
            </a:extLst>
          </p:cNvPr>
          <p:cNvSpPr/>
          <p:nvPr/>
        </p:nvSpPr>
        <p:spPr>
          <a:xfrm flipH="1">
            <a:off x="3485323" y="3520180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3597964" y="5529913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BF99A813-BBDB-4BA9-A8A2-251686C92DEA}"/>
              </a:ext>
            </a:extLst>
          </p:cNvPr>
          <p:cNvSpPr txBox="1">
            <a:spLocks/>
          </p:cNvSpPr>
          <p:nvPr/>
        </p:nvSpPr>
        <p:spPr>
          <a:xfrm>
            <a:off x="8136835" y="4108173"/>
            <a:ext cx="3630130" cy="1895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>
                <a:solidFill>
                  <a:srgbClr val="FF0000"/>
                </a:solidFill>
              </a:rPr>
              <a:t>Mail adresinizin unutmayacağınız ve kaybetmeyeceğiniz bir adres olmasına dikkat ediniz. Bundan sonraki süreçte bu mail adresi üzerinden irtibat sağlanacaktır.</a:t>
            </a:r>
          </a:p>
        </p:txBody>
      </p:sp>
    </p:spTree>
    <p:extLst>
      <p:ext uri="{BB962C8B-B14F-4D97-AF65-F5344CB8AC3E}">
        <p14:creationId xmlns:p14="http://schemas.microsoft.com/office/powerpoint/2010/main" val="10007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56349A63-C290-450D-AC75-276BA6F0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510747"/>
            <a:ext cx="7722056" cy="503644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133" y="4041914"/>
            <a:ext cx="2992327" cy="1521305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Aktif mail adresinize gelen şifre ile yanda gösterilen kısımdan sisteme giriş yapabilirsiniz.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9D8E7444-3E5B-43A5-B7B9-44D866C0D095}"/>
              </a:ext>
            </a:extLst>
          </p:cNvPr>
          <p:cNvSpPr/>
          <p:nvPr/>
        </p:nvSpPr>
        <p:spPr>
          <a:xfrm flipH="1">
            <a:off x="7927464" y="4389925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7894333" y="4610648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41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8D7F5E0F-26F4-4599-A8F8-E4F2EA5D3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2" y="1165032"/>
            <a:ext cx="7136939" cy="561504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225" y="1285760"/>
            <a:ext cx="3195927" cy="1658882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Sistem sizi yanda gösterilen ekran ile karşılayacaktır. Açıklama kısmını dikkatli okuyunuz.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322659" flipH="1">
            <a:off x="7578859" y="2859296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E2B7821E-AE9E-4D9E-B459-761F8E10BCAF}"/>
              </a:ext>
            </a:extLst>
          </p:cNvPr>
          <p:cNvSpPr/>
          <p:nvPr/>
        </p:nvSpPr>
        <p:spPr>
          <a:xfrm flipH="1">
            <a:off x="5565011" y="5148647"/>
            <a:ext cx="2017677" cy="1851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lt Başlık 2">
            <a:extLst>
              <a:ext uri="{FF2B5EF4-FFF2-40B4-BE49-F238E27FC236}">
                <a16:creationId xmlns:a16="http://schemas.microsoft.com/office/drawing/2014/main" id="{EE09F633-EAA0-470F-8F61-0402AE77ABB9}"/>
              </a:ext>
            </a:extLst>
          </p:cNvPr>
          <p:cNvSpPr txBox="1">
            <a:spLocks/>
          </p:cNvSpPr>
          <p:nvPr/>
        </p:nvSpPr>
        <p:spPr>
          <a:xfrm>
            <a:off x="7508004" y="4603524"/>
            <a:ext cx="2936135" cy="234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Yandaki butonu kullanarak diğer sayfaya geçiniz.</a:t>
            </a:r>
          </a:p>
        </p:txBody>
      </p:sp>
    </p:spTree>
    <p:extLst>
      <p:ext uri="{BB962C8B-B14F-4D97-AF65-F5344CB8AC3E}">
        <p14:creationId xmlns:p14="http://schemas.microsoft.com/office/powerpoint/2010/main" val="26546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4158" y="3635202"/>
            <a:ext cx="3437622" cy="2344048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İlk olarak yandaki ekran ile karşılaşılacaktır. Bu alana kişisel bilgilerin girilmesi gerekmektedir.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7422904" y="4568546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8703AF4-0061-475B-A2CE-59D66DF9C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9" y="1285318"/>
            <a:ext cx="6532550" cy="589073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EB145F7-1D6F-4233-A487-8615C3C93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216" y="1351422"/>
            <a:ext cx="556591" cy="56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187BA2E-18D3-4ECF-BD66-EAC15270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" y="1273495"/>
            <a:ext cx="6809016" cy="557224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0020" y="2546796"/>
            <a:ext cx="4082713" cy="1273495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İlk olarak yandaki alandan aday başvuru tipini seçmelidir. Daha sonra diğer verileri girmelidir.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6969602" y="3343654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83A03D1-F2AA-414D-A5A9-3044BF94E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278" y="1404430"/>
            <a:ext cx="556591" cy="5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14BA926B-E9F0-400F-8FFB-54CE343D6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1" y="1273495"/>
            <a:ext cx="7890568" cy="550657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9790" y="1434270"/>
            <a:ext cx="2783736" cy="7463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sz="2000" dirty="0"/>
              <a:t>Başvuru tipi seçildikten sonra yeni çekilmiş resim yüklenmelidir.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rot="20440810" flipH="1">
            <a:off x="6225440" y="2213510"/>
            <a:ext cx="2259404" cy="1948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3678F1CE-F5BF-4B3D-9975-5B2FDE24B9DB}"/>
              </a:ext>
            </a:extLst>
          </p:cNvPr>
          <p:cNvSpPr/>
          <p:nvPr/>
        </p:nvSpPr>
        <p:spPr>
          <a:xfrm rot="21169924" flipH="1">
            <a:off x="6985910" y="2839606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F20B7D6-0D2A-4D76-B979-3E65B67B3ED4}"/>
              </a:ext>
            </a:extLst>
          </p:cNvPr>
          <p:cNvSpPr txBox="1">
            <a:spLocks/>
          </p:cNvSpPr>
          <p:nvPr/>
        </p:nvSpPr>
        <p:spPr>
          <a:xfrm>
            <a:off x="8223188" y="2386436"/>
            <a:ext cx="2783735" cy="1492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dirty="0"/>
              <a:t>Daha sonra pasaport yüklenmeli. Pasaportu olmayan Suriye uyruklu adaylar geçici kimliklerini yüklemelidirler.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5EBF289E-7256-4EDA-9404-AE51F5533C21}"/>
              </a:ext>
            </a:extLst>
          </p:cNvPr>
          <p:cNvSpPr/>
          <p:nvPr/>
        </p:nvSpPr>
        <p:spPr>
          <a:xfrm rot="1093071" flipH="1">
            <a:off x="6985910" y="3978079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A7A6C7A9-B602-4B53-A633-3E4F08719718}"/>
              </a:ext>
            </a:extLst>
          </p:cNvPr>
          <p:cNvSpPr/>
          <p:nvPr/>
        </p:nvSpPr>
        <p:spPr>
          <a:xfrm rot="21364103" flipH="1">
            <a:off x="6732276" y="4203882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B938E635-7029-461F-8007-4833CD228BC6}"/>
              </a:ext>
            </a:extLst>
          </p:cNvPr>
          <p:cNvSpPr/>
          <p:nvPr/>
        </p:nvSpPr>
        <p:spPr>
          <a:xfrm rot="20654055" flipH="1">
            <a:off x="6809132" y="4375291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lt Başlık 2">
            <a:extLst>
              <a:ext uri="{FF2B5EF4-FFF2-40B4-BE49-F238E27FC236}">
                <a16:creationId xmlns:a16="http://schemas.microsoft.com/office/drawing/2014/main" id="{D82F7C08-6BE7-44BF-8729-B9A2EFB2BFF1}"/>
              </a:ext>
            </a:extLst>
          </p:cNvPr>
          <p:cNvSpPr txBox="1">
            <a:spLocks/>
          </p:cNvSpPr>
          <p:nvPr/>
        </p:nvSpPr>
        <p:spPr>
          <a:xfrm>
            <a:off x="8223187" y="3818359"/>
            <a:ext cx="2936135" cy="746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/>
              <a:t>Sistemin</a:t>
            </a:r>
            <a:r>
              <a:rPr lang="tr-TR" dirty="0"/>
              <a:t> </a:t>
            </a:r>
            <a:r>
              <a:rPr lang="tr-TR" sz="2000" dirty="0"/>
              <a:t>belirttiği zorunlu alanlar doldurulacaktır.</a:t>
            </a:r>
            <a:endParaRPr lang="tr-TR" dirty="0"/>
          </a:p>
        </p:txBody>
      </p:sp>
      <p:sp>
        <p:nvSpPr>
          <p:cNvPr id="16" name="Alt Başlık 2">
            <a:extLst>
              <a:ext uri="{FF2B5EF4-FFF2-40B4-BE49-F238E27FC236}">
                <a16:creationId xmlns:a16="http://schemas.microsoft.com/office/drawing/2014/main" id="{BA0A62D9-B3B3-4071-A60A-CB4C2775D2E9}"/>
              </a:ext>
            </a:extLst>
          </p:cNvPr>
          <p:cNvSpPr txBox="1">
            <a:spLocks/>
          </p:cNvSpPr>
          <p:nvPr/>
        </p:nvSpPr>
        <p:spPr>
          <a:xfrm>
            <a:off x="8254879" y="4626817"/>
            <a:ext cx="3193559" cy="1164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/>
              <a:t>Çift uyruklu vatandaşlar ve mavi kart sahipleri yan bölümdeki ilgili alanları doldurmaları gerekmektedir.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31781903-215D-48E7-997E-A2F40CC32008}"/>
              </a:ext>
            </a:extLst>
          </p:cNvPr>
          <p:cNvSpPr/>
          <p:nvPr/>
        </p:nvSpPr>
        <p:spPr>
          <a:xfrm rot="20846672" flipH="1">
            <a:off x="6435658" y="5140119"/>
            <a:ext cx="1822459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2AAE59CB-5F0E-4D92-84A6-79DEA5D12E35}"/>
              </a:ext>
            </a:extLst>
          </p:cNvPr>
          <p:cNvSpPr/>
          <p:nvPr/>
        </p:nvSpPr>
        <p:spPr>
          <a:xfrm flipH="1">
            <a:off x="3247712" y="6281517"/>
            <a:ext cx="4798900" cy="189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lt Başlık 2">
            <a:extLst>
              <a:ext uri="{FF2B5EF4-FFF2-40B4-BE49-F238E27FC236}">
                <a16:creationId xmlns:a16="http://schemas.microsoft.com/office/drawing/2014/main" id="{66E75389-F38D-49E3-A37D-F60255ED28FA}"/>
              </a:ext>
            </a:extLst>
          </p:cNvPr>
          <p:cNvSpPr txBox="1">
            <a:spLocks/>
          </p:cNvSpPr>
          <p:nvPr/>
        </p:nvSpPr>
        <p:spPr>
          <a:xfrm>
            <a:off x="8163340" y="5912529"/>
            <a:ext cx="3547786" cy="141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/>
              <a:t>Tüm zorunlu alanlar doldurulup kaydet butonu ile diğer sayfaya geçilir.</a:t>
            </a:r>
          </a:p>
        </p:txBody>
      </p:sp>
    </p:spTree>
    <p:extLst>
      <p:ext uri="{BB962C8B-B14F-4D97-AF65-F5344CB8AC3E}">
        <p14:creationId xmlns:p14="http://schemas.microsoft.com/office/powerpoint/2010/main" val="319269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9" grpId="0" animBg="1"/>
      <p:bldP spid="10" grpId="0"/>
      <p:bldP spid="11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9754B1FE-07C6-4699-9B28-EC03A71B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10187125" y="77927"/>
            <a:ext cx="1524000" cy="127349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AAB245A-D026-43D4-86F3-5C83EB625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8" t="21522" r="20319" b="20871"/>
          <a:stretch/>
        </p:blipFill>
        <p:spPr>
          <a:xfrm>
            <a:off x="410817" y="12265"/>
            <a:ext cx="1524000" cy="127349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8CF2782-119E-44CF-8CF0-050158EAB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12" y="77927"/>
            <a:ext cx="9144000" cy="570143"/>
          </a:xfrm>
        </p:spPr>
        <p:txBody>
          <a:bodyPr>
            <a:normAutofit/>
          </a:bodyPr>
          <a:lstStyle/>
          <a:p>
            <a:r>
              <a:rPr lang="tr-TR" sz="2800" b="1" dirty="0"/>
              <a:t>OKÜ ULUSLARARASI ÖĞRENCİ BAŞVURUSU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C73E2C2-A4D8-47A4-B93F-97CA049C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9690" y="3635202"/>
            <a:ext cx="3339546" cy="2344048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Bu alandaki zorunlu bilgilerin doldurulduğunu gösteren sistem onayından sonra diğer sayfadan devam edilir.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B164DA-EBF9-4A1A-B07B-F578060644F0}"/>
              </a:ext>
            </a:extLst>
          </p:cNvPr>
          <p:cNvSpPr/>
          <p:nvPr/>
        </p:nvSpPr>
        <p:spPr>
          <a:xfrm flipH="1">
            <a:off x="7739271" y="4636534"/>
            <a:ext cx="1020418" cy="170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6099F192-EBFB-4A89-B904-A49DA9F44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3" y="1537252"/>
            <a:ext cx="7258608" cy="532074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100B9BE-76AE-4681-9FB7-A5A03AADA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454" y="1563756"/>
            <a:ext cx="598597" cy="7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471</Words>
  <Application>Microsoft Office PowerPoint</Application>
  <PresentationFormat>Geniş ekran</PresentationFormat>
  <Paragraphs>55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  <vt:lpstr>OKÜ ULUSLARARASI ÖĞRENCİ BAŞVURUSU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OKÜ ULUSLARARASI ÖĞRENCİ BAŞVURUSU</dc:title>
  <dc:creator>Süleyman KAPLAN</dc:creator>
  <cp:lastModifiedBy>Süleyman KAPLAN</cp:lastModifiedBy>
  <cp:revision>31</cp:revision>
  <dcterms:created xsi:type="dcterms:W3CDTF">2020-07-17T11:53:35Z</dcterms:created>
  <dcterms:modified xsi:type="dcterms:W3CDTF">2021-07-16T07:01:02Z</dcterms:modified>
</cp:coreProperties>
</file>